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57" r:id="rId3"/>
    <p:sldId id="277" r:id="rId4"/>
    <p:sldId id="259" r:id="rId5"/>
    <p:sldId id="262" r:id="rId6"/>
    <p:sldId id="263" r:id="rId7"/>
    <p:sldId id="267" r:id="rId8"/>
    <p:sldId id="279" r:id="rId9"/>
    <p:sldId id="261" r:id="rId10"/>
    <p:sldId id="285" r:id="rId11"/>
    <p:sldId id="282" r:id="rId12"/>
    <p:sldId id="283" r:id="rId13"/>
    <p:sldId id="284" r:id="rId14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>
        <p:scale>
          <a:sx n="96" d="100"/>
          <a:sy n="96" d="100"/>
        </p:scale>
        <p:origin x="12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399320"/>
        <c:axId val="273394616"/>
      </c:lineChart>
      <c:dateAx>
        <c:axId val="273399320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73394616"/>
        <c:crosses val="autoZero"/>
        <c:auto val="1"/>
        <c:lblOffset val="100"/>
        <c:baseTimeUnit val="months"/>
      </c:dateAx>
      <c:valAx>
        <c:axId val="2733946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3399320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06/04/2024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06/04/2024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06-04-2024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MARZO 2024</a:t>
            </a:r>
          </a:p>
          <a:p>
            <a:pPr algn="ctr"/>
            <a:endParaRPr lang="en-US" sz="1867" b="1" kern="1700" spc="133" dirty="0" smtClean="0">
              <a:solidFill>
                <a:prstClr val="white"/>
              </a:solidFill>
              <a:latin typeface="Dekar" panose="02000000000000000000" pitchFamily="50" charset="0"/>
            </a:endParaRP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dirty="0" smtClean="0">
                <a:latin typeface="Dekar" panose="02000000000000000000" pitchFamily="50" charset="0"/>
              </a:rPr>
              <a:t>MARZO 2024</a:t>
            </a:r>
            <a:endParaRPr lang="es-ES" sz="4000" dirty="0" smtClean="0">
              <a:latin typeface="Dekar" panose="02000000000000000000" pitchFamily="50" charset="0"/>
            </a:endParaRP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4859" y="244023"/>
            <a:ext cx="6717076" cy="1368646"/>
          </a:xfrm>
        </p:spPr>
        <p:txBody>
          <a:bodyPr>
            <a:normAutofit/>
          </a:bodyPr>
          <a:lstStyle/>
          <a:p>
            <a:pPr algn="ctr"/>
            <a:r>
              <a:rPr lang="es-MX" dirty="0" smtClean="0"/>
              <a:t>TABLERO DE COMUNICACIÓN INTERNA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94" y="4672140"/>
            <a:ext cx="2423336" cy="17703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79" y="1612669"/>
            <a:ext cx="2505153" cy="25051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22" y="1612669"/>
            <a:ext cx="2028716" cy="286986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b="8507"/>
          <a:stretch/>
        </p:blipFill>
        <p:spPr>
          <a:xfrm>
            <a:off x="4426879" y="4197995"/>
            <a:ext cx="2113848" cy="257694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628" y="370664"/>
            <a:ext cx="2450761" cy="62357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1750" y="1612669"/>
            <a:ext cx="2160395" cy="21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BOLETIN MENSUAL DE COMUNICACIN INTERNA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1629025"/>
            <a:ext cx="5884314" cy="456063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629025"/>
            <a:ext cx="5924550" cy="45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Programas de Salud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5" y="3843169"/>
            <a:ext cx="3496235" cy="26221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3"/>
          <a:stretch/>
        </p:blipFill>
        <p:spPr>
          <a:xfrm>
            <a:off x="8225340" y="3886255"/>
            <a:ext cx="3160865" cy="25934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b="38215"/>
          <a:stretch/>
        </p:blipFill>
        <p:spPr>
          <a:xfrm>
            <a:off x="4453600" y="3871893"/>
            <a:ext cx="3314700" cy="259345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381593" y="1542762"/>
            <a:ext cx="10004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día lunes 11 de marzo se llevó a cabo un chequeo preventivo por parte del programa PREVENIMSS, en el cuál se realizaron los siguientes servicios:</a:t>
            </a:r>
          </a:p>
          <a:p>
            <a:r>
              <a:rPr lang="es-MX" dirty="0" smtClean="0"/>
              <a:t>*Toma de glucosa</a:t>
            </a:r>
          </a:p>
          <a:p>
            <a:r>
              <a:rPr lang="es-MX" dirty="0" smtClean="0"/>
              <a:t>*Chequeo de presión arterial</a:t>
            </a:r>
          </a:p>
          <a:p>
            <a:r>
              <a:rPr lang="es-MX" dirty="0" smtClean="0"/>
              <a:t>*Peso y talla</a:t>
            </a:r>
          </a:p>
          <a:p>
            <a:r>
              <a:rPr lang="es-MX" dirty="0" smtClean="0"/>
              <a:t>*Dotación de cepillo de dientes, desparasitante, suero oral, preservativos y acido fólico. </a:t>
            </a:r>
          </a:p>
          <a:p>
            <a:r>
              <a:rPr lang="es-MX" dirty="0" smtClean="0"/>
              <a:t>*Aplicación de vacunas: Covid 19 </a:t>
            </a:r>
            <a:r>
              <a:rPr lang="es-MX" sz="1400" dirty="0" smtClean="0"/>
              <a:t>(Abdala) </a:t>
            </a:r>
            <a:r>
              <a:rPr lang="es-MX" dirty="0" smtClean="0"/>
              <a:t>e Influenza.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35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607289" y="5136436"/>
            <a:ext cx="18688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1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1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046903" y="4265526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163797" y="3506974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MARZO NO SE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9" y="1144505"/>
            <a:ext cx="6168180" cy="21353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818" y="1144505"/>
            <a:ext cx="5315474" cy="12090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39" y="3542978"/>
            <a:ext cx="7440025" cy="26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2024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37" y="1684849"/>
            <a:ext cx="5552312" cy="9656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751" y="3191289"/>
            <a:ext cx="4862684" cy="21686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28412" y="2123708"/>
            <a:ext cx="3819525" cy="1819275"/>
          </a:xfrm>
          <a:prstGeom prst="rect">
            <a:avLst/>
          </a:prstGeom>
          <a:noFill/>
        </p:spPr>
        <p:txBody>
          <a:bodyPr wrap="square" lIns="91440" tIns="45720" rIns="91440" bIns="4572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marzo se llevo  cabo la </a:t>
            </a:r>
            <a:r>
              <a:rPr kumimoji="0" lang="es-ES" sz="1400" b="1" i="0" u="none" strike="noStrike" kern="0" cap="none" spc="0" normalizeH="0" baseline="0" noProof="0" dirty="0" smtClean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siguiente </a:t>
            </a:r>
            <a:r>
              <a:rPr kumimoji="0" lang="es-ES" sz="1400" b="1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capacitación: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200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0" cap="none" spc="0" normalizeH="0" baseline="0" noProof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PREVENCIÓN Y COMBATE DE INCENDIOS, USO Y MANEJO ADECUADO DEL EXTINTOR.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S" sz="1400" b="0" i="0" u="none" strike="noStrike" kern="0" cap="none" spc="0" normalizeH="0" baseline="0" noProof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ysClr val="windowText" lastClr="000000">
                    <a:alpha val="40000"/>
                  </a:sys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27" y="914400"/>
            <a:ext cx="4261473" cy="3255546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09" y="1017597"/>
            <a:ext cx="2420314" cy="2126469"/>
          </a:xfrm>
          <a:prstGeom prst="rect">
            <a:avLst/>
          </a:prstGeom>
          <a:noFill/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09" y="3144066"/>
            <a:ext cx="4462354" cy="33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90356" y="347278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04" y="1850238"/>
            <a:ext cx="7340715" cy="2318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173883" y="278476"/>
            <a:ext cx="4862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3381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267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296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8582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11" name="Imagen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74" y="1363806"/>
            <a:ext cx="4474845" cy="3422650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521" y="1388817"/>
            <a:ext cx="3140710" cy="2178685"/>
          </a:xfrm>
          <a:prstGeom prst="rect">
            <a:avLst/>
          </a:prstGeom>
          <a:noFill/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391" y="3609975"/>
            <a:ext cx="3077840" cy="29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56363" y="887605"/>
            <a:ext cx="64589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10" y="1885547"/>
            <a:ext cx="8189154" cy="8731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62" y="3074396"/>
            <a:ext cx="6115904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253977" y="230627"/>
            <a:ext cx="62034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39" y="2318789"/>
            <a:ext cx="2419350" cy="3225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30" y="2223694"/>
            <a:ext cx="2458774" cy="32783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77" y="822959"/>
            <a:ext cx="4322965" cy="57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DIA DE LA MUJER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4" y="3643154"/>
            <a:ext cx="1667445" cy="29643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37" y="3643154"/>
            <a:ext cx="3952461" cy="29643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" y="3629256"/>
            <a:ext cx="3970993" cy="29782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120886" y="2149845"/>
            <a:ext cx="764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día viernes 08 de marzo, se realizó un desayuno dedicado a todo el personal femenino para conmemorar el día internacional de la mujer.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896147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6353</TotalTime>
  <Words>207</Words>
  <Application>Microsoft Office PowerPoint</Application>
  <PresentationFormat>Panorámica</PresentationFormat>
  <Paragraphs>40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211</cp:revision>
  <cp:lastPrinted>2024-04-01T17:29:18Z</cp:lastPrinted>
  <dcterms:created xsi:type="dcterms:W3CDTF">2022-09-02T16:29:25Z</dcterms:created>
  <dcterms:modified xsi:type="dcterms:W3CDTF">2024-04-06T15:41:21Z</dcterms:modified>
</cp:coreProperties>
</file>